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9"/>
  </p:notes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+I1nz839dFzpkWCz5C6bvA==" hashData="m3Fhto7mRUD7nS80Ygos6HLTU1q6kXc8E6MaQHgdArzQhH+zt9XUbnYhWuCONV5Pe2hzcxI4eLieUn8YyezN1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76"/>
    <p:restoredTop sz="94608"/>
  </p:normalViewPr>
  <p:slideViewPr>
    <p:cSldViewPr snapToGrid="0" snapToObjects="1">
      <p:cViewPr varScale="1">
        <p:scale>
          <a:sx n="119" d="100"/>
          <a:sy n="119" d="100"/>
        </p:scale>
        <p:origin x="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205CC-A851-C641-AB57-AD1986278724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65F46-4936-A943-9F7C-BA85A350C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2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593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185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779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371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2965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556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151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743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7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8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09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9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8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0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1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5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7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1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A02AC-4D51-C346-BE03-7DE1A2162856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7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43677C-9D4A-FF49-B4CA-8A391D0DA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96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485C2-43C1-5349-8E7A-19B7A246A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65D3F-0531-C24F-BD07-35E29186DB6E}"/>
              </a:ext>
            </a:extLst>
          </p:cNvPr>
          <p:cNvSpPr txBox="1"/>
          <p:nvPr/>
        </p:nvSpPr>
        <p:spPr>
          <a:xfrm>
            <a:off x="0" y="5499556"/>
            <a:ext cx="25122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Marriage at Cana,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Tintoretto, Year: 1561</a:t>
            </a:r>
          </a:p>
        </p:txBody>
      </p:sp>
    </p:spTree>
    <p:extLst>
      <p:ext uri="{BB962C8B-B14F-4D97-AF65-F5344CB8AC3E}">
        <p14:creationId xmlns:p14="http://schemas.microsoft.com/office/powerpoint/2010/main" val="3962016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8B50FB-986C-D246-AFA1-37190B5F8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61BF4-ECCC-6741-AE47-571029924295}"/>
              </a:ext>
            </a:extLst>
          </p:cNvPr>
          <p:cNvSpPr txBox="1"/>
          <p:nvPr/>
        </p:nvSpPr>
        <p:spPr>
          <a:xfrm>
            <a:off x="59821" y="5499556"/>
            <a:ext cx="3873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The Wise and Foolish Virgins,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Charles </a:t>
            </a:r>
            <a:r>
              <a:rPr lang="en-US" sz="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Haslewood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Shannon, Year: 1920</a:t>
            </a:r>
          </a:p>
        </p:txBody>
      </p:sp>
    </p:spTree>
    <p:extLst>
      <p:ext uri="{BB962C8B-B14F-4D97-AF65-F5344CB8AC3E}">
        <p14:creationId xmlns:p14="http://schemas.microsoft.com/office/powerpoint/2010/main" val="3434873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8CA5F1-EFE1-9048-A49A-E1EDD6F49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89D832-BF2A-5648-84D5-7D4F63681787}"/>
              </a:ext>
            </a:extLst>
          </p:cNvPr>
          <p:cNvSpPr txBox="1"/>
          <p:nvPr/>
        </p:nvSpPr>
        <p:spPr>
          <a:xfrm>
            <a:off x="0" y="5253335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Transfiguration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Lodovico Carracci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1594-1595</a:t>
            </a:r>
          </a:p>
        </p:txBody>
      </p:sp>
    </p:spTree>
    <p:extLst>
      <p:ext uri="{BB962C8B-B14F-4D97-AF65-F5344CB8AC3E}">
        <p14:creationId xmlns:p14="http://schemas.microsoft.com/office/powerpoint/2010/main" val="2226787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82A38E-93A1-114E-BD5B-2BBA63717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A888F4-4D65-254C-A401-B9B4713FDC2A}"/>
              </a:ext>
            </a:extLst>
          </p:cNvPr>
          <p:cNvSpPr txBox="1"/>
          <p:nvPr/>
        </p:nvSpPr>
        <p:spPr>
          <a:xfrm>
            <a:off x="-21516" y="5531830"/>
            <a:ext cx="31341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The Last Supper,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Philippe de </a:t>
            </a:r>
            <a:r>
              <a:rPr lang="en-US" sz="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Champaigne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, Year: 1652</a:t>
            </a:r>
          </a:p>
        </p:txBody>
      </p:sp>
    </p:spTree>
    <p:extLst>
      <p:ext uri="{BB962C8B-B14F-4D97-AF65-F5344CB8AC3E}">
        <p14:creationId xmlns:p14="http://schemas.microsoft.com/office/powerpoint/2010/main" val="3680426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74C022-515D-944F-8361-B7984509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1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316D86-642E-D548-80C1-22B93D425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1B54E-1068-BE48-A625-12926A3E1802}"/>
              </a:ext>
            </a:extLst>
          </p:cNvPr>
          <p:cNvSpPr txBox="1"/>
          <p:nvPr/>
        </p:nvSpPr>
        <p:spPr>
          <a:xfrm>
            <a:off x="-32274" y="5531830"/>
            <a:ext cx="31967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Agony in the Garden,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</a:t>
            </a:r>
            <a:r>
              <a:rPr lang="en-US" sz="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Adriaen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van de Velde, Year: 1665</a:t>
            </a:r>
          </a:p>
        </p:txBody>
      </p:sp>
    </p:spTree>
    <p:extLst>
      <p:ext uri="{BB962C8B-B14F-4D97-AF65-F5344CB8AC3E}">
        <p14:creationId xmlns:p14="http://schemas.microsoft.com/office/powerpoint/2010/main" val="4219126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B3F3D9-D400-3544-B961-A9C1370A1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16CFFD-1E85-7F4C-A154-39A0C97B1B61}"/>
              </a:ext>
            </a:extLst>
          </p:cNvPr>
          <p:cNvSpPr txBox="1"/>
          <p:nvPr/>
        </p:nvSpPr>
        <p:spPr>
          <a:xfrm>
            <a:off x="-43032" y="5531830"/>
            <a:ext cx="28023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Christ at the Column,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Caravaggio, Year: c.1607</a:t>
            </a:r>
          </a:p>
        </p:txBody>
      </p:sp>
    </p:spTree>
    <p:extLst>
      <p:ext uri="{BB962C8B-B14F-4D97-AF65-F5344CB8AC3E}">
        <p14:creationId xmlns:p14="http://schemas.microsoft.com/office/powerpoint/2010/main" val="1587997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C396B7-3F96-A441-9CC3-858AF217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6A224-C198-F448-97C3-C9AD3C786623}"/>
              </a:ext>
            </a:extLst>
          </p:cNvPr>
          <p:cNvSpPr txBox="1"/>
          <p:nvPr/>
        </p:nvSpPr>
        <p:spPr>
          <a:xfrm>
            <a:off x="0" y="5253335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Christ Crowned with Thorns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Gerrit van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Honthorst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c.1620</a:t>
            </a:r>
          </a:p>
        </p:txBody>
      </p:sp>
    </p:spTree>
    <p:extLst>
      <p:ext uri="{BB962C8B-B14F-4D97-AF65-F5344CB8AC3E}">
        <p14:creationId xmlns:p14="http://schemas.microsoft.com/office/powerpoint/2010/main" val="2597447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08ADD1-ABCA-014F-A76C-6D645ED8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B0219-B24C-E947-8706-929CA3C7475A}"/>
              </a:ext>
            </a:extLst>
          </p:cNvPr>
          <p:cNvSpPr txBox="1"/>
          <p:nvPr/>
        </p:nvSpPr>
        <p:spPr>
          <a:xfrm>
            <a:off x="0" y="5206701"/>
            <a:ext cx="1624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Man of Sorrows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Geertgen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toto Sint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Jans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1495</a:t>
            </a:r>
          </a:p>
        </p:txBody>
      </p:sp>
    </p:spTree>
    <p:extLst>
      <p:ext uri="{BB962C8B-B14F-4D97-AF65-F5344CB8AC3E}">
        <p14:creationId xmlns:p14="http://schemas.microsoft.com/office/powerpoint/2010/main" val="164431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CAF22-EC9C-8D4B-9113-81B68F386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AEF9E-2497-CA46-AB10-CFDCFA2B86F7}"/>
              </a:ext>
            </a:extLst>
          </p:cNvPr>
          <p:cNvSpPr txBox="1"/>
          <p:nvPr/>
        </p:nvSpPr>
        <p:spPr>
          <a:xfrm>
            <a:off x="0" y="5550832"/>
            <a:ext cx="30107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Christ on the Cross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, Artist: </a:t>
            </a:r>
            <a:r>
              <a:rPr lang="en-US" sz="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Léon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Bonnat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, Year: c.1874-1880</a:t>
            </a:r>
          </a:p>
        </p:txBody>
      </p:sp>
    </p:spTree>
    <p:extLst>
      <p:ext uri="{BB962C8B-B14F-4D97-AF65-F5344CB8AC3E}">
        <p14:creationId xmlns:p14="http://schemas.microsoft.com/office/powerpoint/2010/main" val="2097088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C9542-4C7C-DD4D-AB5B-AED408DBE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1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921E85-B43C-2B4C-843C-883F9BC0B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91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24CB07-6405-1F4A-BF4B-B84DA545D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0011BB-CFA6-6A45-A779-6031629CBAE6}"/>
              </a:ext>
            </a:extLst>
          </p:cNvPr>
          <p:cNvSpPr txBox="1"/>
          <p:nvPr/>
        </p:nvSpPr>
        <p:spPr>
          <a:xfrm>
            <a:off x="-53790" y="5542588"/>
            <a:ext cx="33554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Incredulity of Saint Thomas, Artist: Caravaggio, Year: 1601-1602</a:t>
            </a:r>
          </a:p>
        </p:txBody>
      </p:sp>
    </p:spTree>
    <p:extLst>
      <p:ext uri="{BB962C8B-B14F-4D97-AF65-F5344CB8AC3E}">
        <p14:creationId xmlns:p14="http://schemas.microsoft.com/office/powerpoint/2010/main" val="879876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D88215-D771-DC4E-B594-8CF555237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F40F3-001B-B643-B50E-AB0B7DCCEF2C}"/>
              </a:ext>
            </a:extLst>
          </p:cNvPr>
          <p:cNvSpPr txBox="1"/>
          <p:nvPr/>
        </p:nvSpPr>
        <p:spPr>
          <a:xfrm>
            <a:off x="-17092" y="5278973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Ascension,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Ford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Madox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Brown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c.1843-1845</a:t>
            </a:r>
          </a:p>
        </p:txBody>
      </p:sp>
    </p:spTree>
    <p:extLst>
      <p:ext uri="{BB962C8B-B14F-4D97-AF65-F5344CB8AC3E}">
        <p14:creationId xmlns:p14="http://schemas.microsoft.com/office/powerpoint/2010/main" val="2747029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4B1B3-335C-7047-905E-6584CC5B0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C101B9-3702-EF47-8C6E-9B27DDFD5498}"/>
              </a:ext>
            </a:extLst>
          </p:cNvPr>
          <p:cNvSpPr txBox="1"/>
          <p:nvPr/>
        </p:nvSpPr>
        <p:spPr>
          <a:xfrm>
            <a:off x="-17092" y="5278973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Pentecost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Joseph Ignaz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Mildorfer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1750s</a:t>
            </a:r>
          </a:p>
        </p:txBody>
      </p:sp>
    </p:spTree>
    <p:extLst>
      <p:ext uri="{BB962C8B-B14F-4D97-AF65-F5344CB8AC3E}">
        <p14:creationId xmlns:p14="http://schemas.microsoft.com/office/powerpoint/2010/main" val="63151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B5EBC9-B500-F144-99DB-7A6A438C6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BFC4B5-75CA-4E4F-98F1-9140C7FE0B2D}"/>
              </a:ext>
            </a:extLst>
          </p:cNvPr>
          <p:cNvSpPr txBox="1"/>
          <p:nvPr/>
        </p:nvSpPr>
        <p:spPr>
          <a:xfrm>
            <a:off x="-17092" y="5278973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Assumption of the Virgin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Juan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Carreño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de Miranda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1657</a:t>
            </a:r>
          </a:p>
        </p:txBody>
      </p:sp>
    </p:spTree>
    <p:extLst>
      <p:ext uri="{BB962C8B-B14F-4D97-AF65-F5344CB8AC3E}">
        <p14:creationId xmlns:p14="http://schemas.microsoft.com/office/powerpoint/2010/main" val="264722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1B449-0DCB-AB45-9743-997FD216F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7D799-BB77-1246-8EA2-26431853D7AB}"/>
              </a:ext>
            </a:extLst>
          </p:cNvPr>
          <p:cNvSpPr txBox="1"/>
          <p:nvPr/>
        </p:nvSpPr>
        <p:spPr>
          <a:xfrm>
            <a:off x="-17092" y="5278973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 The Coronation of the Virgin,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Diego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Velázquez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1645</a:t>
            </a:r>
          </a:p>
        </p:txBody>
      </p:sp>
    </p:spTree>
    <p:extLst>
      <p:ext uri="{BB962C8B-B14F-4D97-AF65-F5344CB8AC3E}">
        <p14:creationId xmlns:p14="http://schemas.microsoft.com/office/powerpoint/2010/main" val="3633219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DD69E-5F6B-0846-ACAB-A4C242B8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4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DE8084-A795-9849-A55F-D8312349C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30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146FD-78DF-1248-A51B-3FED2851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7E0198-4553-E547-AB1C-26F6D1DEBB6C}"/>
              </a:ext>
            </a:extLst>
          </p:cNvPr>
          <p:cNvSpPr txBox="1"/>
          <p:nvPr/>
        </p:nvSpPr>
        <p:spPr>
          <a:xfrm>
            <a:off x="0" y="5208999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The Annunciation</a:t>
            </a:r>
          </a:p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Carl Heinrich Bloch </a:t>
            </a:r>
          </a:p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Date unknown</a:t>
            </a:r>
          </a:p>
        </p:txBody>
      </p:sp>
    </p:spTree>
    <p:extLst>
      <p:ext uri="{BB962C8B-B14F-4D97-AF65-F5344CB8AC3E}">
        <p14:creationId xmlns:p14="http://schemas.microsoft.com/office/powerpoint/2010/main" val="3827704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777AFF-8A6A-B845-AFB5-78D20CB3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58BE37-465D-194C-BC70-58CAE5783D46}"/>
              </a:ext>
            </a:extLst>
          </p:cNvPr>
          <p:cNvSpPr txBox="1"/>
          <p:nvPr/>
        </p:nvSpPr>
        <p:spPr>
          <a:xfrm>
            <a:off x="0" y="5253335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Visitation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Tintoretto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1549</a:t>
            </a:r>
          </a:p>
        </p:txBody>
      </p:sp>
    </p:spTree>
    <p:extLst>
      <p:ext uri="{BB962C8B-B14F-4D97-AF65-F5344CB8AC3E}">
        <p14:creationId xmlns:p14="http://schemas.microsoft.com/office/powerpoint/2010/main" val="1069016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6B94E9-68FC-7049-87EE-4E66031A4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C25902-8D7B-7D42-BECC-5DA83B6722DE}"/>
              </a:ext>
            </a:extLst>
          </p:cNvPr>
          <p:cNvSpPr txBox="1"/>
          <p:nvPr/>
        </p:nvSpPr>
        <p:spPr>
          <a:xfrm>
            <a:off x="0" y="5253335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Nativity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Francesco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Albani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c. 1600</a:t>
            </a:r>
          </a:p>
        </p:txBody>
      </p:sp>
    </p:spTree>
    <p:extLst>
      <p:ext uri="{BB962C8B-B14F-4D97-AF65-F5344CB8AC3E}">
        <p14:creationId xmlns:p14="http://schemas.microsoft.com/office/powerpoint/2010/main" val="25132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651B2A-B86C-DB45-8DBC-83939DE3B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A7D54F-0538-4B48-9E33-AB0A83F72B40}"/>
              </a:ext>
            </a:extLst>
          </p:cNvPr>
          <p:cNvSpPr txBox="1"/>
          <p:nvPr/>
        </p:nvSpPr>
        <p:spPr>
          <a:xfrm>
            <a:off x="0" y="5253335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Presentation of Christ in the Temple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Fra Bartolomeo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1516</a:t>
            </a:r>
          </a:p>
        </p:txBody>
      </p:sp>
    </p:spTree>
    <p:extLst>
      <p:ext uri="{BB962C8B-B14F-4D97-AF65-F5344CB8AC3E}">
        <p14:creationId xmlns:p14="http://schemas.microsoft.com/office/powerpoint/2010/main" val="4005663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B667C6-035D-C848-B39A-C49D540A2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9428D4-2BAC-1C4A-92BD-F02E9E8F24C4}"/>
              </a:ext>
            </a:extLst>
          </p:cNvPr>
          <p:cNvSpPr txBox="1"/>
          <p:nvPr/>
        </p:nvSpPr>
        <p:spPr>
          <a:xfrm>
            <a:off x="0" y="5253335"/>
            <a:ext cx="2153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Jesus Found in the Temple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James Tissot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1886-1894</a:t>
            </a:r>
          </a:p>
        </p:txBody>
      </p:sp>
    </p:spTree>
    <p:extLst>
      <p:ext uri="{BB962C8B-B14F-4D97-AF65-F5344CB8AC3E}">
        <p14:creationId xmlns:p14="http://schemas.microsoft.com/office/powerpoint/2010/main" val="3802991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27BCFF-CA58-9647-A5E3-CD9AF250C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35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27495D-211B-E34E-88B0-C29C28922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9F357C-8EB0-E642-BDFB-6BDDE9E25CAD}"/>
              </a:ext>
            </a:extLst>
          </p:cNvPr>
          <p:cNvSpPr txBox="1"/>
          <p:nvPr/>
        </p:nvSpPr>
        <p:spPr>
          <a:xfrm>
            <a:off x="0" y="5253335"/>
            <a:ext cx="1393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Baptism of Christ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Carl Heinrich Block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Date Unknown</a:t>
            </a:r>
          </a:p>
        </p:txBody>
      </p:sp>
    </p:spTree>
    <p:extLst>
      <p:ext uri="{BB962C8B-B14F-4D97-AF65-F5344CB8AC3E}">
        <p14:creationId xmlns:p14="http://schemas.microsoft.com/office/powerpoint/2010/main" val="2811420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4826</TotalTime>
  <Words>285</Words>
  <Application>Microsoft Macintosh PowerPoint</Application>
  <PresentationFormat>On-screen Show (16:10)</PresentationFormat>
  <Paragraphs>50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Palatino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Carr</dc:creator>
  <cp:lastModifiedBy>Nathan Carr</cp:lastModifiedBy>
  <cp:revision>35</cp:revision>
  <cp:lastPrinted>2019-10-03T00:50:44Z</cp:lastPrinted>
  <dcterms:created xsi:type="dcterms:W3CDTF">2019-10-01T10:41:38Z</dcterms:created>
  <dcterms:modified xsi:type="dcterms:W3CDTF">2020-11-28T00:35:58Z</dcterms:modified>
</cp:coreProperties>
</file>