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9"/>
  </p:notes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+I1nz839dFzpkWCz5C6bvA==" hashData="m3Fhto7mRUD7nS80Ygos6HLTU1q6kXc8E6MaQHgdArzQhH+zt9XUbnYhWuCONV5Pe2hzcxI4eLieUn8YyezN1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8"/>
    <p:restoredTop sz="94674"/>
  </p:normalViewPr>
  <p:slideViewPr>
    <p:cSldViewPr snapToGrid="0" snapToObjects="1">
      <p:cViewPr varScale="1">
        <p:scale>
          <a:sx n="149" d="100"/>
          <a:sy n="149" d="100"/>
        </p:scale>
        <p:origin x="8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205CC-A851-C641-AB57-AD1986278724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65F46-4936-A943-9F7C-BA85A350C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2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593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185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779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371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2965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556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151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743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7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8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09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9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8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0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1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5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7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1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7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2BDB2-9496-B849-A62C-6F9F8ADA0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96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CA547-95BC-FD45-9684-66869C21F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65D3F-0531-C24F-BD07-35E29186DB6E}"/>
              </a:ext>
            </a:extLst>
          </p:cNvPr>
          <p:cNvSpPr txBox="1"/>
          <p:nvPr/>
        </p:nvSpPr>
        <p:spPr>
          <a:xfrm>
            <a:off x="0" y="5253335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Marriage at Cana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Marten de Vos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1596-1597</a:t>
            </a:r>
          </a:p>
        </p:txBody>
      </p:sp>
    </p:spTree>
    <p:extLst>
      <p:ext uri="{BB962C8B-B14F-4D97-AF65-F5344CB8AC3E}">
        <p14:creationId xmlns:p14="http://schemas.microsoft.com/office/powerpoint/2010/main" val="3962016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3EA640-8B28-7743-93F7-6A28E7C4C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61BF4-ECCC-6741-AE47-571029924295}"/>
              </a:ext>
            </a:extLst>
          </p:cNvPr>
          <p:cNvSpPr txBox="1"/>
          <p:nvPr/>
        </p:nvSpPr>
        <p:spPr>
          <a:xfrm>
            <a:off x="59821" y="5499556"/>
            <a:ext cx="34612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Jesus and the Centurion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— Artist: Paolo Veronese — Date Unknown</a:t>
            </a:r>
          </a:p>
        </p:txBody>
      </p:sp>
    </p:spTree>
    <p:extLst>
      <p:ext uri="{BB962C8B-B14F-4D97-AF65-F5344CB8AC3E}">
        <p14:creationId xmlns:p14="http://schemas.microsoft.com/office/powerpoint/2010/main" val="3434873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A4CA7-BA6B-0342-BBAF-61B06DE03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89D832-BF2A-5648-84D5-7D4F63681787}"/>
              </a:ext>
            </a:extLst>
          </p:cNvPr>
          <p:cNvSpPr txBox="1"/>
          <p:nvPr/>
        </p:nvSpPr>
        <p:spPr>
          <a:xfrm>
            <a:off x="0" y="5253335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Transfiguration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Pietro Perugino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1498</a:t>
            </a:r>
          </a:p>
        </p:txBody>
      </p:sp>
    </p:spTree>
    <p:extLst>
      <p:ext uri="{BB962C8B-B14F-4D97-AF65-F5344CB8AC3E}">
        <p14:creationId xmlns:p14="http://schemas.microsoft.com/office/powerpoint/2010/main" val="2226787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04EE38-8652-884A-8E50-C9B672CCC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A888F4-4D65-254C-A401-B9B4713FDC2A}"/>
              </a:ext>
            </a:extLst>
          </p:cNvPr>
          <p:cNvSpPr txBox="1"/>
          <p:nvPr/>
        </p:nvSpPr>
        <p:spPr>
          <a:xfrm>
            <a:off x="0" y="5499556"/>
            <a:ext cx="29033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The Last Supper —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Tintoretto — Year: 1592-1594</a:t>
            </a:r>
          </a:p>
        </p:txBody>
      </p:sp>
    </p:spTree>
    <p:extLst>
      <p:ext uri="{BB962C8B-B14F-4D97-AF65-F5344CB8AC3E}">
        <p14:creationId xmlns:p14="http://schemas.microsoft.com/office/powerpoint/2010/main" val="3680426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74C022-515D-944F-8361-B7984509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1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62AE5-19DE-9F46-8249-4CAB889F6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1B54E-1068-BE48-A625-12926A3E1802}"/>
              </a:ext>
            </a:extLst>
          </p:cNvPr>
          <p:cNvSpPr txBox="1"/>
          <p:nvPr/>
        </p:nvSpPr>
        <p:spPr>
          <a:xfrm>
            <a:off x="0" y="5499556"/>
            <a:ext cx="33858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Agony in the Garden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— Artist: Giovanni Bellini — Year: 1459-1465</a:t>
            </a:r>
          </a:p>
        </p:txBody>
      </p:sp>
    </p:spTree>
    <p:extLst>
      <p:ext uri="{BB962C8B-B14F-4D97-AF65-F5344CB8AC3E}">
        <p14:creationId xmlns:p14="http://schemas.microsoft.com/office/powerpoint/2010/main" val="4219126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F002D-CA7F-944D-9881-4D00CF0B3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16CFFD-1E85-7F4C-A154-39A0C97B1B61}"/>
              </a:ext>
            </a:extLst>
          </p:cNvPr>
          <p:cNvSpPr txBox="1"/>
          <p:nvPr/>
        </p:nvSpPr>
        <p:spPr>
          <a:xfrm>
            <a:off x="0" y="5253335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Flagellation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Luca Signorelli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1505</a:t>
            </a:r>
          </a:p>
        </p:txBody>
      </p:sp>
    </p:spTree>
    <p:extLst>
      <p:ext uri="{BB962C8B-B14F-4D97-AF65-F5344CB8AC3E}">
        <p14:creationId xmlns:p14="http://schemas.microsoft.com/office/powerpoint/2010/main" val="1587997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63A28-5B31-E74C-A2A8-15BDC11AE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6A224-C198-F448-97C3-C9AD3C786623}"/>
              </a:ext>
            </a:extLst>
          </p:cNvPr>
          <p:cNvSpPr txBox="1"/>
          <p:nvPr/>
        </p:nvSpPr>
        <p:spPr>
          <a:xfrm>
            <a:off x="0" y="5253335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Head of Christ Crowned with Thorns</a:t>
            </a:r>
          </a:p>
          <a:p>
            <a:r>
              <a:rPr lang="en-US" sz="800" i="1" dirty="0">
                <a:latin typeface="Palatino" pitchFamily="2" charset="77"/>
                <a:ea typeface="Palatino" pitchFamily="2" charset="77"/>
              </a:rPr>
              <a:t>Artist: Lucas Cranach the Elder</a:t>
            </a:r>
          </a:p>
          <a:p>
            <a:r>
              <a:rPr lang="en-US" sz="800" i="1" dirty="0">
                <a:latin typeface="Palatino" pitchFamily="2" charset="77"/>
                <a:ea typeface="Palatino" pitchFamily="2" charset="77"/>
              </a:rPr>
              <a:t>Year: 1520-1525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97447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B250E-FA31-3B44-8D60-68EB3A9C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B0219-B24C-E947-8706-929CA3C7475A}"/>
              </a:ext>
            </a:extLst>
          </p:cNvPr>
          <p:cNvSpPr txBox="1"/>
          <p:nvPr/>
        </p:nvSpPr>
        <p:spPr>
          <a:xfrm>
            <a:off x="0" y="5499556"/>
            <a:ext cx="29498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Christ Carrying the Cross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— Artist: Titian — Year: c. 1565</a:t>
            </a:r>
          </a:p>
        </p:txBody>
      </p:sp>
    </p:spTree>
    <p:extLst>
      <p:ext uri="{BB962C8B-B14F-4D97-AF65-F5344CB8AC3E}">
        <p14:creationId xmlns:p14="http://schemas.microsoft.com/office/powerpoint/2010/main" val="164431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93D3E-5C36-B545-9EAE-05B024C91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AEF9E-2497-CA46-AB10-CFDCFA2B86F7}"/>
              </a:ext>
            </a:extLst>
          </p:cNvPr>
          <p:cNvSpPr txBox="1"/>
          <p:nvPr/>
        </p:nvSpPr>
        <p:spPr>
          <a:xfrm>
            <a:off x="0" y="5550832"/>
            <a:ext cx="33778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Christ on the Cross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— Artist: Francisco de </a:t>
            </a:r>
            <a:r>
              <a:rPr lang="en-US" sz="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Zurbarán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— Year: 1627</a:t>
            </a:r>
          </a:p>
        </p:txBody>
      </p:sp>
    </p:spTree>
    <p:extLst>
      <p:ext uri="{BB962C8B-B14F-4D97-AF65-F5344CB8AC3E}">
        <p14:creationId xmlns:p14="http://schemas.microsoft.com/office/powerpoint/2010/main" val="2097088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C9542-4C7C-DD4D-AB5B-AED408DBE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1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921E85-B43C-2B4C-843C-883F9BC0B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91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A17C55-B565-974D-B687-E24647F2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0011BB-CFA6-6A45-A779-6031629CBAE6}"/>
              </a:ext>
            </a:extLst>
          </p:cNvPr>
          <p:cNvSpPr txBox="1"/>
          <p:nvPr/>
        </p:nvSpPr>
        <p:spPr>
          <a:xfrm>
            <a:off x="-68368" y="530461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Resurrection of Christ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Tintoretto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1579-1581</a:t>
            </a:r>
          </a:p>
        </p:txBody>
      </p:sp>
    </p:spTree>
    <p:extLst>
      <p:ext uri="{BB962C8B-B14F-4D97-AF65-F5344CB8AC3E}">
        <p14:creationId xmlns:p14="http://schemas.microsoft.com/office/powerpoint/2010/main" val="879876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C289C1-D3E1-7343-A8A2-9D6F83D2A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F40F3-001B-B643-B50E-AB0B7DCCEF2C}"/>
              </a:ext>
            </a:extLst>
          </p:cNvPr>
          <p:cNvSpPr txBox="1"/>
          <p:nvPr/>
        </p:nvSpPr>
        <p:spPr>
          <a:xfrm>
            <a:off x="-17092" y="5278973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Ascension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Tintoretto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1579-1581</a:t>
            </a:r>
          </a:p>
        </p:txBody>
      </p:sp>
    </p:spTree>
    <p:extLst>
      <p:ext uri="{BB962C8B-B14F-4D97-AF65-F5344CB8AC3E}">
        <p14:creationId xmlns:p14="http://schemas.microsoft.com/office/powerpoint/2010/main" val="2747029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F5C83-C3F6-6B43-A0AD-71AF53CEBEA4}"/>
              </a:ext>
            </a:extLst>
          </p:cNvPr>
          <p:cNvSpPr txBox="1"/>
          <p:nvPr/>
        </p:nvSpPr>
        <p:spPr>
          <a:xfrm>
            <a:off x="0" y="5533740"/>
            <a:ext cx="25875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Pentecost 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— Artist: Jean II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Restout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— Year: 1732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3F681-64B0-D646-8AD0-769059150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C101B9-3702-EF47-8C6E-9B27DDFD5498}"/>
              </a:ext>
            </a:extLst>
          </p:cNvPr>
          <p:cNvSpPr txBox="1"/>
          <p:nvPr/>
        </p:nvSpPr>
        <p:spPr>
          <a:xfrm>
            <a:off x="-17092" y="5278973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Pentecost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Anthony van Dyck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1618-1620</a:t>
            </a:r>
          </a:p>
        </p:txBody>
      </p:sp>
    </p:spTree>
    <p:extLst>
      <p:ext uri="{BB962C8B-B14F-4D97-AF65-F5344CB8AC3E}">
        <p14:creationId xmlns:p14="http://schemas.microsoft.com/office/powerpoint/2010/main" val="63151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1E2154-FFCF-8A4E-BAC5-5BC59D173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BFC4B5-75CA-4E4F-98F1-9140C7FE0B2D}"/>
              </a:ext>
            </a:extLst>
          </p:cNvPr>
          <p:cNvSpPr txBox="1"/>
          <p:nvPr/>
        </p:nvSpPr>
        <p:spPr>
          <a:xfrm>
            <a:off x="-17092" y="5278973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Assumption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Paolo Veronese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1558</a:t>
            </a:r>
          </a:p>
        </p:txBody>
      </p:sp>
    </p:spTree>
    <p:extLst>
      <p:ext uri="{BB962C8B-B14F-4D97-AF65-F5344CB8AC3E}">
        <p14:creationId xmlns:p14="http://schemas.microsoft.com/office/powerpoint/2010/main" val="264722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2BAE6-F458-D24F-B5D9-243E46329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7D799-BB77-1246-8EA2-26431853D7AB}"/>
              </a:ext>
            </a:extLst>
          </p:cNvPr>
          <p:cNvSpPr txBox="1"/>
          <p:nvPr/>
        </p:nvSpPr>
        <p:spPr>
          <a:xfrm>
            <a:off x="-17092" y="5278973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Coronation of the Virgin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El Greco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1591</a:t>
            </a:r>
          </a:p>
        </p:txBody>
      </p:sp>
    </p:spTree>
    <p:extLst>
      <p:ext uri="{BB962C8B-B14F-4D97-AF65-F5344CB8AC3E}">
        <p14:creationId xmlns:p14="http://schemas.microsoft.com/office/powerpoint/2010/main" val="3633219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DD69E-5F6B-0846-ACAB-A4C242B8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4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DE8084-A795-9849-A55F-D8312349C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30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3A44D5-B7C8-5343-BF6F-6D702C5A8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7E0198-4553-E547-AB1C-26F6D1DEBB6C}"/>
              </a:ext>
            </a:extLst>
          </p:cNvPr>
          <p:cNvSpPr txBox="1"/>
          <p:nvPr/>
        </p:nvSpPr>
        <p:spPr>
          <a:xfrm>
            <a:off x="0" y="5208999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Annunciation</a:t>
            </a:r>
          </a:p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Titian </a:t>
            </a:r>
          </a:p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Year: c. 1535</a:t>
            </a:r>
          </a:p>
        </p:txBody>
      </p:sp>
    </p:spTree>
    <p:extLst>
      <p:ext uri="{BB962C8B-B14F-4D97-AF65-F5344CB8AC3E}">
        <p14:creationId xmlns:p14="http://schemas.microsoft.com/office/powerpoint/2010/main" val="3827704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E6DC5B-8CBD-B14D-9419-3C063B7C7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58BE37-465D-194C-BC70-58CAE5783D46}"/>
              </a:ext>
            </a:extLst>
          </p:cNvPr>
          <p:cNvSpPr txBox="1"/>
          <p:nvPr/>
        </p:nvSpPr>
        <p:spPr>
          <a:xfrm>
            <a:off x="0" y="5253335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Visitation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Ubaldo Gandolfi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c. 1767</a:t>
            </a:r>
          </a:p>
        </p:txBody>
      </p:sp>
    </p:spTree>
    <p:extLst>
      <p:ext uri="{BB962C8B-B14F-4D97-AF65-F5344CB8AC3E}">
        <p14:creationId xmlns:p14="http://schemas.microsoft.com/office/powerpoint/2010/main" val="1069016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88AB0F-7105-624F-A6A7-FFC1982A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C25902-8D7B-7D42-BECC-5DA83B6722DE}"/>
              </a:ext>
            </a:extLst>
          </p:cNvPr>
          <p:cNvSpPr txBox="1"/>
          <p:nvPr/>
        </p:nvSpPr>
        <p:spPr>
          <a:xfrm>
            <a:off x="0" y="5253335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Nativity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Albrecht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Altdorfer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1513</a:t>
            </a:r>
          </a:p>
        </p:txBody>
      </p:sp>
    </p:spTree>
    <p:extLst>
      <p:ext uri="{BB962C8B-B14F-4D97-AF65-F5344CB8AC3E}">
        <p14:creationId xmlns:p14="http://schemas.microsoft.com/office/powerpoint/2010/main" val="25132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23C9A-2B7A-F54C-BDA0-A29BCA797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A7D54F-0538-4B48-9E33-AB0A83F72B40}"/>
              </a:ext>
            </a:extLst>
          </p:cNvPr>
          <p:cNvSpPr txBox="1"/>
          <p:nvPr/>
        </p:nvSpPr>
        <p:spPr>
          <a:xfrm>
            <a:off x="0" y="5253335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Presentation of Christ in the Temple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Francesco Bassano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Date Unknown</a:t>
            </a:r>
          </a:p>
        </p:txBody>
      </p:sp>
    </p:spTree>
    <p:extLst>
      <p:ext uri="{BB962C8B-B14F-4D97-AF65-F5344CB8AC3E}">
        <p14:creationId xmlns:p14="http://schemas.microsoft.com/office/powerpoint/2010/main" val="4005663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700E2-C9D2-A846-92F5-5B9E13596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9428D4-2BAC-1C4A-92BD-F02E9E8F24C4}"/>
              </a:ext>
            </a:extLst>
          </p:cNvPr>
          <p:cNvSpPr txBox="1"/>
          <p:nvPr/>
        </p:nvSpPr>
        <p:spPr>
          <a:xfrm>
            <a:off x="0" y="5253335"/>
            <a:ext cx="2153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Twelve-Year-Old Jesus in the Temple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Max Liebermann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1879</a:t>
            </a:r>
          </a:p>
        </p:txBody>
      </p:sp>
    </p:spTree>
    <p:extLst>
      <p:ext uri="{BB962C8B-B14F-4D97-AF65-F5344CB8AC3E}">
        <p14:creationId xmlns:p14="http://schemas.microsoft.com/office/powerpoint/2010/main" val="3802991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27BCFF-CA58-9647-A5E3-CD9AF250C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35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FFCCC7-C267-9A4C-869B-ED853BE62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9F357C-8EB0-E642-BDFB-6BDDE9E25CAD}"/>
              </a:ext>
            </a:extLst>
          </p:cNvPr>
          <p:cNvSpPr txBox="1"/>
          <p:nvPr/>
        </p:nvSpPr>
        <p:spPr>
          <a:xfrm>
            <a:off x="0" y="5253335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Baptism of Christ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Tintoretto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1579-1581</a:t>
            </a:r>
          </a:p>
        </p:txBody>
      </p:sp>
    </p:spTree>
    <p:extLst>
      <p:ext uri="{BB962C8B-B14F-4D97-AF65-F5344CB8AC3E}">
        <p14:creationId xmlns:p14="http://schemas.microsoft.com/office/powerpoint/2010/main" val="2811420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2925</TotalTime>
  <Words>276</Words>
  <Application>Microsoft Macintosh PowerPoint</Application>
  <PresentationFormat>On-screen Show (16:10)</PresentationFormat>
  <Paragraphs>55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Palatino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Carr</dc:creator>
  <cp:lastModifiedBy>Nathan Carr</cp:lastModifiedBy>
  <cp:revision>30</cp:revision>
  <cp:lastPrinted>2019-10-03T00:50:44Z</cp:lastPrinted>
  <dcterms:created xsi:type="dcterms:W3CDTF">2019-10-01T10:41:38Z</dcterms:created>
  <dcterms:modified xsi:type="dcterms:W3CDTF">2019-10-12T20:04:04Z</dcterms:modified>
</cp:coreProperties>
</file>