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9"/>
  </p:notes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+I1nz839dFzpkWCz5C6bvA==" hashData="m3Fhto7mRUD7nS80Ygos6HLTU1q6kXc8E6MaQHgdArzQhH+zt9XUbnYhWuCONV5Pe2hzcxI4eLieUn8YyezN1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8"/>
    <p:restoredTop sz="94674"/>
  </p:normalViewPr>
  <p:slideViewPr>
    <p:cSldViewPr snapToGrid="0" snapToObjects="1">
      <p:cViewPr varScale="1">
        <p:scale>
          <a:sx n="149" d="100"/>
          <a:sy n="149" d="100"/>
        </p:scale>
        <p:origin x="85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205CC-A851-C641-AB57-AD1986278724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65F46-4936-A943-9F7C-BA85A350C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2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593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185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779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371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2965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556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151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743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F46-4936-A943-9F7C-BA85A350C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71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F46-4936-A943-9F7C-BA85A350C0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85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F46-4936-A943-9F7C-BA85A350C0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09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F46-4936-A943-9F7C-BA85A350C0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90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8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0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1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2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5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5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73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1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7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52CEB2-3B6B-FC45-87E5-0817841D8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96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B1BC2-0966-5348-9FBB-578686B4D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158"/>
            <a:ext cx="9144000" cy="5775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765D3F-0531-C24F-BD07-35E29186DB6E}"/>
              </a:ext>
            </a:extLst>
          </p:cNvPr>
          <p:cNvSpPr txBox="1"/>
          <p:nvPr/>
        </p:nvSpPr>
        <p:spPr>
          <a:xfrm>
            <a:off x="0" y="5253335"/>
            <a:ext cx="1596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Marriage Feast at Cana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Juan de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Flandes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1500</a:t>
            </a:r>
          </a:p>
        </p:txBody>
      </p:sp>
    </p:spTree>
    <p:extLst>
      <p:ext uri="{BB962C8B-B14F-4D97-AF65-F5344CB8AC3E}">
        <p14:creationId xmlns:p14="http://schemas.microsoft.com/office/powerpoint/2010/main" val="3962016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C70344-2F8B-CF48-AFB3-AD7CD3AFF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35" y="-50122"/>
            <a:ext cx="9207470" cy="5815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861BF4-ECCC-6741-AE47-571029924295}"/>
              </a:ext>
            </a:extLst>
          </p:cNvPr>
          <p:cNvSpPr txBox="1"/>
          <p:nvPr/>
        </p:nvSpPr>
        <p:spPr>
          <a:xfrm>
            <a:off x="0" y="5533740"/>
            <a:ext cx="34099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Sermon on the Mount 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— Artist: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Cosimo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Rosselli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 — Year: 1481-1482</a:t>
            </a:r>
          </a:p>
        </p:txBody>
      </p:sp>
    </p:spTree>
    <p:extLst>
      <p:ext uri="{BB962C8B-B14F-4D97-AF65-F5344CB8AC3E}">
        <p14:creationId xmlns:p14="http://schemas.microsoft.com/office/powerpoint/2010/main" val="3434873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772FC-6B1C-F547-A65B-824731BB7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75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89D832-BF2A-5648-84D5-7D4F63681787}"/>
              </a:ext>
            </a:extLst>
          </p:cNvPr>
          <p:cNvSpPr txBox="1"/>
          <p:nvPr/>
        </p:nvSpPr>
        <p:spPr>
          <a:xfrm>
            <a:off x="0" y="5253335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Transfiguration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Duccio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 di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Buoninsegna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1308-1311</a:t>
            </a:r>
          </a:p>
        </p:txBody>
      </p:sp>
    </p:spTree>
    <p:extLst>
      <p:ext uri="{BB962C8B-B14F-4D97-AF65-F5344CB8AC3E}">
        <p14:creationId xmlns:p14="http://schemas.microsoft.com/office/powerpoint/2010/main" val="2226787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77F7DB-C855-274D-AD1A-CD3DAEDCF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75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A888F4-4D65-254C-A401-B9B4713FDC2A}"/>
              </a:ext>
            </a:extLst>
          </p:cNvPr>
          <p:cNvSpPr txBox="1"/>
          <p:nvPr/>
        </p:nvSpPr>
        <p:spPr>
          <a:xfrm>
            <a:off x="0" y="5253335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Last Supper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Lorenzo Monaco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1394</a:t>
            </a:r>
          </a:p>
        </p:txBody>
      </p:sp>
    </p:spTree>
    <p:extLst>
      <p:ext uri="{BB962C8B-B14F-4D97-AF65-F5344CB8AC3E}">
        <p14:creationId xmlns:p14="http://schemas.microsoft.com/office/powerpoint/2010/main" val="3680426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74C022-515D-944F-8361-B7984509A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81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8D764A-9B6B-DD44-993C-03F41ECD2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75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1B54E-1068-BE48-A625-12926A3E1802}"/>
              </a:ext>
            </a:extLst>
          </p:cNvPr>
          <p:cNvSpPr txBox="1"/>
          <p:nvPr/>
        </p:nvSpPr>
        <p:spPr>
          <a:xfrm>
            <a:off x="0" y="5253335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Agony in the Garden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Ambrogio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Bergognone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1501</a:t>
            </a:r>
          </a:p>
        </p:txBody>
      </p:sp>
    </p:spTree>
    <p:extLst>
      <p:ext uri="{BB962C8B-B14F-4D97-AF65-F5344CB8AC3E}">
        <p14:creationId xmlns:p14="http://schemas.microsoft.com/office/powerpoint/2010/main" val="4219126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68C2EB-4464-9847-BD34-6CD814BC4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079"/>
            <a:ext cx="9144000" cy="5775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16CFFD-1E85-7F4C-A154-39A0C97B1B61}"/>
              </a:ext>
            </a:extLst>
          </p:cNvPr>
          <p:cNvSpPr txBox="1"/>
          <p:nvPr/>
        </p:nvSpPr>
        <p:spPr>
          <a:xfrm>
            <a:off x="-68368" y="5283414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Flagellation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Michael Pacher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1495-1498</a:t>
            </a:r>
          </a:p>
        </p:txBody>
      </p:sp>
    </p:spTree>
    <p:extLst>
      <p:ext uri="{BB962C8B-B14F-4D97-AF65-F5344CB8AC3E}">
        <p14:creationId xmlns:p14="http://schemas.microsoft.com/office/powerpoint/2010/main" val="1587997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06472B-EAEA-8C42-AE38-444A9888A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079"/>
            <a:ext cx="9144000" cy="5775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6A224-C198-F448-97C3-C9AD3C786623}"/>
              </a:ext>
            </a:extLst>
          </p:cNvPr>
          <p:cNvSpPr txBox="1"/>
          <p:nvPr/>
        </p:nvSpPr>
        <p:spPr>
          <a:xfrm>
            <a:off x="0" y="5268564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Christ as the Man of Sorrows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Albrecht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Dürer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1493</a:t>
            </a:r>
          </a:p>
        </p:txBody>
      </p:sp>
    </p:spTree>
    <p:extLst>
      <p:ext uri="{BB962C8B-B14F-4D97-AF65-F5344CB8AC3E}">
        <p14:creationId xmlns:p14="http://schemas.microsoft.com/office/powerpoint/2010/main" val="2597447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C50335-5B3C-F547-A0BA-F955D2729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65" y="-43573"/>
            <a:ext cx="9186730" cy="5802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4B0219-B24C-E947-8706-929CA3C7475A}"/>
              </a:ext>
            </a:extLst>
          </p:cNvPr>
          <p:cNvSpPr txBox="1"/>
          <p:nvPr/>
        </p:nvSpPr>
        <p:spPr>
          <a:xfrm>
            <a:off x="-42730" y="5287519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Christ carrying the Cross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Ambrogio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Bergognone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1501</a:t>
            </a:r>
          </a:p>
        </p:txBody>
      </p:sp>
    </p:spTree>
    <p:extLst>
      <p:ext uri="{BB962C8B-B14F-4D97-AF65-F5344CB8AC3E}">
        <p14:creationId xmlns:p14="http://schemas.microsoft.com/office/powerpoint/2010/main" val="1644311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EFF6C9-8A93-9E4E-AD77-D2E03B1F5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079"/>
            <a:ext cx="9144000" cy="5775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3AEF9E-2497-CA46-AB10-CFDCFA2B86F7}"/>
              </a:ext>
            </a:extLst>
          </p:cNvPr>
          <p:cNvSpPr txBox="1"/>
          <p:nvPr/>
        </p:nvSpPr>
        <p:spPr>
          <a:xfrm>
            <a:off x="0" y="5550832"/>
            <a:ext cx="41184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Deposition (Descent from the Cross)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—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Artist: </a:t>
            </a:r>
            <a:r>
              <a:rPr lang="en-US" sz="8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Rogier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van der Weyden — Year: 1435</a:t>
            </a:r>
          </a:p>
        </p:txBody>
      </p:sp>
    </p:spTree>
    <p:extLst>
      <p:ext uri="{BB962C8B-B14F-4D97-AF65-F5344CB8AC3E}">
        <p14:creationId xmlns:p14="http://schemas.microsoft.com/office/powerpoint/2010/main" val="2097088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1C9542-4C7C-DD4D-AB5B-AED408DBE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1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921E85-B43C-2B4C-843C-883F9BC0B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91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92C1E8-43C6-E940-8AAF-7DCD3515E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520"/>
            <a:ext cx="9144000" cy="5775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0011BB-CFA6-6A45-A779-6031629CBAE6}"/>
              </a:ext>
            </a:extLst>
          </p:cNvPr>
          <p:cNvSpPr txBox="1"/>
          <p:nvPr/>
        </p:nvSpPr>
        <p:spPr>
          <a:xfrm>
            <a:off x="-68368" y="5304611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Resurrection (</a:t>
            </a:r>
            <a:r>
              <a:rPr lang="en-US" sz="800" i="1" dirty="0" err="1">
                <a:latin typeface="Palatino" pitchFamily="2" charset="77"/>
                <a:ea typeface="Palatino" pitchFamily="2" charset="77"/>
              </a:rPr>
              <a:t>Noli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 me tangere)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Giotto di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Bondone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1304-1306</a:t>
            </a:r>
          </a:p>
        </p:txBody>
      </p:sp>
    </p:spTree>
    <p:extLst>
      <p:ext uri="{BB962C8B-B14F-4D97-AF65-F5344CB8AC3E}">
        <p14:creationId xmlns:p14="http://schemas.microsoft.com/office/powerpoint/2010/main" val="879876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E9F7F9-137C-E041-8D6D-1872FB179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75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F40F3-001B-B643-B50E-AB0B7DCCEF2C}"/>
              </a:ext>
            </a:extLst>
          </p:cNvPr>
          <p:cNvSpPr txBox="1"/>
          <p:nvPr/>
        </p:nvSpPr>
        <p:spPr>
          <a:xfrm>
            <a:off x="-17092" y="5278973"/>
            <a:ext cx="1410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Ascension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Barnaba da Modena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1372-1374</a:t>
            </a:r>
          </a:p>
        </p:txBody>
      </p:sp>
    </p:spTree>
    <p:extLst>
      <p:ext uri="{BB962C8B-B14F-4D97-AF65-F5344CB8AC3E}">
        <p14:creationId xmlns:p14="http://schemas.microsoft.com/office/powerpoint/2010/main" val="2747029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F5C83-C3F6-6B43-A0AD-71AF53CEBEA4}"/>
              </a:ext>
            </a:extLst>
          </p:cNvPr>
          <p:cNvSpPr txBox="1"/>
          <p:nvPr/>
        </p:nvSpPr>
        <p:spPr>
          <a:xfrm>
            <a:off x="0" y="5533740"/>
            <a:ext cx="25875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Pentecost 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— Artist: Jean II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Restout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 — Year: 1732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48698-A4BF-9546-9AED-558CAD68F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974"/>
            <a:ext cx="9144000" cy="5775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C101B9-3702-EF47-8C6E-9B27DDFD5498}"/>
              </a:ext>
            </a:extLst>
          </p:cNvPr>
          <p:cNvSpPr txBox="1"/>
          <p:nvPr/>
        </p:nvSpPr>
        <p:spPr>
          <a:xfrm>
            <a:off x="-17092" y="5278973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Pentecost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Duccio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 di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Buoninsegna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1308-1311</a:t>
            </a:r>
          </a:p>
        </p:txBody>
      </p:sp>
    </p:spTree>
    <p:extLst>
      <p:ext uri="{BB962C8B-B14F-4D97-AF65-F5344CB8AC3E}">
        <p14:creationId xmlns:p14="http://schemas.microsoft.com/office/powerpoint/2010/main" val="63151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477F6-0613-0941-8BC4-D9D6C4E54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520"/>
            <a:ext cx="9144000" cy="5775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BFC4B5-75CA-4E4F-98F1-9140C7FE0B2D}"/>
              </a:ext>
            </a:extLst>
          </p:cNvPr>
          <p:cNvSpPr txBox="1"/>
          <p:nvPr/>
        </p:nvSpPr>
        <p:spPr>
          <a:xfrm>
            <a:off x="-17092" y="5278973"/>
            <a:ext cx="2141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Death and Assumption of the Virgin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Fra Angelico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c.1432</a:t>
            </a:r>
          </a:p>
        </p:txBody>
      </p:sp>
    </p:spTree>
    <p:extLst>
      <p:ext uri="{BB962C8B-B14F-4D97-AF65-F5344CB8AC3E}">
        <p14:creationId xmlns:p14="http://schemas.microsoft.com/office/powerpoint/2010/main" val="264722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39C26-1BB1-BC4E-8218-6F8527040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46" y="-35477"/>
            <a:ext cx="9161092" cy="5785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7D799-BB77-1246-8EA2-26431853D7AB}"/>
              </a:ext>
            </a:extLst>
          </p:cNvPr>
          <p:cNvSpPr txBox="1"/>
          <p:nvPr/>
        </p:nvSpPr>
        <p:spPr>
          <a:xfrm>
            <a:off x="-17092" y="5278973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Coronation of the Virgin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Domenico Ghirlandaio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1486</a:t>
            </a:r>
          </a:p>
        </p:txBody>
      </p:sp>
    </p:spTree>
    <p:extLst>
      <p:ext uri="{BB962C8B-B14F-4D97-AF65-F5344CB8AC3E}">
        <p14:creationId xmlns:p14="http://schemas.microsoft.com/office/powerpoint/2010/main" val="3633219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74C420-0AB3-2040-AB15-2DA56DCC1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43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DE8084-A795-9849-A55F-D8312349C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30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E03D75-828E-C345-B7BF-36B6744EF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7E0198-4553-E547-AB1C-26F6D1DEBB6C}"/>
              </a:ext>
            </a:extLst>
          </p:cNvPr>
          <p:cNvSpPr txBox="1"/>
          <p:nvPr/>
        </p:nvSpPr>
        <p:spPr>
          <a:xfrm>
            <a:off x="0" y="5208999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Annunciation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Fra Angelico 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c. 1433-1434</a:t>
            </a:r>
          </a:p>
        </p:txBody>
      </p:sp>
    </p:spTree>
    <p:extLst>
      <p:ext uri="{BB962C8B-B14F-4D97-AF65-F5344CB8AC3E}">
        <p14:creationId xmlns:p14="http://schemas.microsoft.com/office/powerpoint/2010/main" val="3827704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3316B6-2789-1E46-BBDC-2BACA3732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58BE37-465D-194C-BC70-58CAE5783D46}"/>
              </a:ext>
            </a:extLst>
          </p:cNvPr>
          <p:cNvSpPr txBox="1"/>
          <p:nvPr/>
        </p:nvSpPr>
        <p:spPr>
          <a:xfrm>
            <a:off x="0" y="5253335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Visitation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Melchior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Broederlam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1393-1399</a:t>
            </a:r>
          </a:p>
        </p:txBody>
      </p:sp>
    </p:spTree>
    <p:extLst>
      <p:ext uri="{BB962C8B-B14F-4D97-AF65-F5344CB8AC3E}">
        <p14:creationId xmlns:p14="http://schemas.microsoft.com/office/powerpoint/2010/main" val="1069016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E81655-0336-EB49-B4AF-0F009E391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C25902-8D7B-7D42-BECC-5DA83B6722DE}"/>
              </a:ext>
            </a:extLst>
          </p:cNvPr>
          <p:cNvSpPr txBox="1"/>
          <p:nvPr/>
        </p:nvSpPr>
        <p:spPr>
          <a:xfrm>
            <a:off x="0" y="5253335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Nativity (Adoration of the Magi left </a:t>
            </a:r>
            <a:r>
              <a:rPr lang="en-US" sz="800" i="1" dirty="0" err="1">
                <a:latin typeface="Palatino" pitchFamily="2" charset="77"/>
                <a:ea typeface="Palatino" pitchFamily="2" charset="77"/>
              </a:rPr>
              <a:t>predella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)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Gentile da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Fabriano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1423</a:t>
            </a:r>
          </a:p>
        </p:txBody>
      </p:sp>
    </p:spTree>
    <p:extLst>
      <p:ext uri="{BB962C8B-B14F-4D97-AF65-F5344CB8AC3E}">
        <p14:creationId xmlns:p14="http://schemas.microsoft.com/office/powerpoint/2010/main" val="25132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A507B8-3815-C449-A969-587D30616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A7D54F-0538-4B48-9E33-AB0A83F72B40}"/>
              </a:ext>
            </a:extLst>
          </p:cNvPr>
          <p:cNvSpPr txBox="1"/>
          <p:nvPr/>
        </p:nvSpPr>
        <p:spPr>
          <a:xfrm>
            <a:off x="0" y="5253335"/>
            <a:ext cx="1946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Presentation of Christ in the Temple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Gentile da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Fabriano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1423</a:t>
            </a:r>
          </a:p>
        </p:txBody>
      </p:sp>
    </p:spTree>
    <p:extLst>
      <p:ext uri="{BB962C8B-B14F-4D97-AF65-F5344CB8AC3E}">
        <p14:creationId xmlns:p14="http://schemas.microsoft.com/office/powerpoint/2010/main" val="4005663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EAC22F-63CB-B047-8FA2-F04CCE421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9428D4-2BAC-1C4A-92BD-F02E9E8F24C4}"/>
              </a:ext>
            </a:extLst>
          </p:cNvPr>
          <p:cNvSpPr txBox="1"/>
          <p:nvPr/>
        </p:nvSpPr>
        <p:spPr>
          <a:xfrm>
            <a:off x="0" y="5253335"/>
            <a:ext cx="1657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Disputation with the Doctors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Duccio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 di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Buoninsegna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1308-1311</a:t>
            </a:r>
          </a:p>
        </p:txBody>
      </p:sp>
    </p:spTree>
    <p:extLst>
      <p:ext uri="{BB962C8B-B14F-4D97-AF65-F5344CB8AC3E}">
        <p14:creationId xmlns:p14="http://schemas.microsoft.com/office/powerpoint/2010/main" val="3802991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27BCFF-CA58-9647-A5E3-CD9AF250C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35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406DAC-1217-8A45-8214-7339A8B94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079"/>
            <a:ext cx="9144000" cy="57751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9F357C-8EB0-E642-BDFB-6BDDE9E25CAD}"/>
              </a:ext>
            </a:extLst>
          </p:cNvPr>
          <p:cNvSpPr txBox="1"/>
          <p:nvPr/>
        </p:nvSpPr>
        <p:spPr>
          <a:xfrm>
            <a:off x="0" y="5160304"/>
            <a:ext cx="163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Baptism of Christ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Andrea del Verrocchio &amp;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            Leonardo da Vinci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1472-1475</a:t>
            </a:r>
          </a:p>
        </p:txBody>
      </p:sp>
    </p:spTree>
    <p:extLst>
      <p:ext uri="{BB962C8B-B14F-4D97-AF65-F5344CB8AC3E}">
        <p14:creationId xmlns:p14="http://schemas.microsoft.com/office/powerpoint/2010/main" val="2811420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2651</TotalTime>
  <Words>305</Words>
  <Application>Microsoft Macintosh PowerPoint</Application>
  <PresentationFormat>On-screen Show (16:10)</PresentationFormat>
  <Paragraphs>62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Palatino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Carr</dc:creator>
  <cp:lastModifiedBy>Nathan Carr</cp:lastModifiedBy>
  <cp:revision>23</cp:revision>
  <cp:lastPrinted>2019-10-03T00:50:44Z</cp:lastPrinted>
  <dcterms:created xsi:type="dcterms:W3CDTF">2019-10-01T10:41:38Z</dcterms:created>
  <dcterms:modified xsi:type="dcterms:W3CDTF">2019-10-12T20:03:36Z</dcterms:modified>
</cp:coreProperties>
</file>