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29"/>
  </p:notesMasterIdLst>
  <p:sldIdLst>
    <p:sldId id="256" r:id="rId2"/>
    <p:sldId id="28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2" r:id="rId28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+I1nz839dFzpkWCz5C6bvA==" hashData="m3Fhto7mRUD7nS80Ygos6HLTU1q6kXc8E6MaQHgdArzQhH+zt9XUbnYhWuCONV5Pe2hzcxI4eLieUn8YyezN1Q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98"/>
    <p:restoredTop sz="94674"/>
  </p:normalViewPr>
  <p:slideViewPr>
    <p:cSldViewPr snapToGrid="0" snapToObjects="1">
      <p:cViewPr varScale="1">
        <p:scale>
          <a:sx n="149" d="100"/>
          <a:sy n="149" d="100"/>
        </p:scale>
        <p:origin x="8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1205CC-A851-C641-AB57-AD1986278724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A65F46-4936-A943-9F7C-BA85A350C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2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185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593" algn="l" defTabSz="713185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185" algn="l" defTabSz="713185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779" algn="l" defTabSz="713185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371" algn="l" defTabSz="713185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2965" algn="l" defTabSz="713185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556" algn="l" defTabSz="713185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151" algn="l" defTabSz="713185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743" algn="l" defTabSz="713185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65F46-4936-A943-9F7C-BA85A350C0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371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65F46-4936-A943-9F7C-BA85A350C0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85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65F46-4936-A943-9F7C-BA85A350C0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209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65F46-4936-A943-9F7C-BA85A350C07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390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02AC-4D51-C346-BE03-7DE1A2162856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88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02AC-4D51-C346-BE03-7DE1A2162856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184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02AC-4D51-C346-BE03-7DE1A2162856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002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02AC-4D51-C346-BE03-7DE1A2162856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19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02AC-4D51-C346-BE03-7DE1A2162856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2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02AC-4D51-C346-BE03-7DE1A2162856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7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02AC-4D51-C346-BE03-7DE1A2162856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55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02AC-4D51-C346-BE03-7DE1A2162856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56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02AC-4D51-C346-BE03-7DE1A2162856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073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02AC-4D51-C346-BE03-7DE1A2162856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718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02AC-4D51-C346-BE03-7DE1A2162856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7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A02AC-4D51-C346-BE03-7DE1A2162856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77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1BDA7-8515-5549-B155-C81E1FB08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96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BB1A39-3C70-8C45-AFB3-32B411026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765D3F-0531-C24F-BD07-35E29186DB6E}"/>
              </a:ext>
            </a:extLst>
          </p:cNvPr>
          <p:cNvSpPr txBox="1"/>
          <p:nvPr/>
        </p:nvSpPr>
        <p:spPr>
          <a:xfrm>
            <a:off x="0" y="5499556"/>
            <a:ext cx="36182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The Marriage Feast at Cana</a:t>
            </a:r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 — Bartolomé Esteban Murillo — c.1665-1675</a:t>
            </a:r>
          </a:p>
        </p:txBody>
      </p:sp>
    </p:spTree>
    <p:extLst>
      <p:ext uri="{BB962C8B-B14F-4D97-AF65-F5344CB8AC3E}">
        <p14:creationId xmlns:p14="http://schemas.microsoft.com/office/powerpoint/2010/main" val="3962016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842E29-92C7-F946-9FFC-78D0C7780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861BF4-ECCC-6741-AE47-571029924295}"/>
              </a:ext>
            </a:extLst>
          </p:cNvPr>
          <p:cNvSpPr txBox="1"/>
          <p:nvPr/>
        </p:nvSpPr>
        <p:spPr>
          <a:xfrm>
            <a:off x="0" y="5499556"/>
            <a:ext cx="41873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Mary Magdalene's Box of Very Precious Ointment — </a:t>
            </a:r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Artist: James Tissot — Year: 1886</a:t>
            </a:r>
          </a:p>
        </p:txBody>
      </p:sp>
    </p:spTree>
    <p:extLst>
      <p:ext uri="{BB962C8B-B14F-4D97-AF65-F5344CB8AC3E}">
        <p14:creationId xmlns:p14="http://schemas.microsoft.com/office/powerpoint/2010/main" val="3434873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DE31AB-5D46-CB4B-9F3C-55FFFFD5B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89D832-BF2A-5648-84D5-7D4F63681787}"/>
              </a:ext>
            </a:extLst>
          </p:cNvPr>
          <p:cNvSpPr txBox="1"/>
          <p:nvPr/>
        </p:nvSpPr>
        <p:spPr>
          <a:xfrm>
            <a:off x="0" y="5253335"/>
            <a:ext cx="1281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The Transfiguration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Raphael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1518-1520</a:t>
            </a:r>
          </a:p>
        </p:txBody>
      </p:sp>
    </p:spTree>
    <p:extLst>
      <p:ext uri="{BB962C8B-B14F-4D97-AF65-F5344CB8AC3E}">
        <p14:creationId xmlns:p14="http://schemas.microsoft.com/office/powerpoint/2010/main" val="2226787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AD479E-AA00-A846-AF01-C4A3A4627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A888F4-4D65-254C-A401-B9B4713FDC2A}"/>
              </a:ext>
            </a:extLst>
          </p:cNvPr>
          <p:cNvSpPr txBox="1"/>
          <p:nvPr/>
        </p:nvSpPr>
        <p:spPr>
          <a:xfrm>
            <a:off x="0" y="5253335"/>
            <a:ext cx="2105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Christ Washing the Feet of the Disciples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Paolo Veronese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1580s</a:t>
            </a:r>
          </a:p>
        </p:txBody>
      </p:sp>
    </p:spTree>
    <p:extLst>
      <p:ext uri="{BB962C8B-B14F-4D97-AF65-F5344CB8AC3E}">
        <p14:creationId xmlns:p14="http://schemas.microsoft.com/office/powerpoint/2010/main" val="3680426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74C022-515D-944F-8361-B7984509A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81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0D77A7-AC0E-BE4D-A360-5C2E9C36D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81B54E-1068-BE48-A625-12926A3E1802}"/>
              </a:ext>
            </a:extLst>
          </p:cNvPr>
          <p:cNvSpPr txBox="1"/>
          <p:nvPr/>
        </p:nvSpPr>
        <p:spPr>
          <a:xfrm>
            <a:off x="0" y="5253335"/>
            <a:ext cx="1317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Agony in the Garden</a:t>
            </a:r>
          </a:p>
          <a:p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Artist: Andrea Mantegna</a:t>
            </a:r>
          </a:p>
          <a:p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Year: 1459</a:t>
            </a:r>
          </a:p>
        </p:txBody>
      </p:sp>
    </p:spTree>
    <p:extLst>
      <p:ext uri="{BB962C8B-B14F-4D97-AF65-F5344CB8AC3E}">
        <p14:creationId xmlns:p14="http://schemas.microsoft.com/office/powerpoint/2010/main" val="4219126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E6A738-3435-E04E-8F04-C352BE88B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16CFFD-1E85-7F4C-A154-39A0C97B1B61}"/>
              </a:ext>
            </a:extLst>
          </p:cNvPr>
          <p:cNvSpPr txBox="1"/>
          <p:nvPr/>
        </p:nvSpPr>
        <p:spPr>
          <a:xfrm>
            <a:off x="0" y="5499556"/>
            <a:ext cx="35157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The Flagellation of Christ — Artist: Lodovico Carracci — Year: 1586-1587</a:t>
            </a:r>
            <a:endParaRPr lang="en-US" sz="800" dirty="0">
              <a:solidFill>
                <a:schemeClr val="bg1"/>
              </a:solidFill>
              <a:latin typeface="Palatino" pitchFamily="2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87997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2941B2-6E6C-F24F-8DDB-A66C008DF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26A224-C198-F448-97C3-C9AD3C786623}"/>
              </a:ext>
            </a:extLst>
          </p:cNvPr>
          <p:cNvSpPr txBox="1"/>
          <p:nvPr/>
        </p:nvSpPr>
        <p:spPr>
          <a:xfrm>
            <a:off x="0" y="5268564"/>
            <a:ext cx="1580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The Crowning with Thorns</a:t>
            </a:r>
          </a:p>
          <a:p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Artist: Caravaggio</a:t>
            </a:r>
          </a:p>
          <a:p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Year: 1602-1605</a:t>
            </a:r>
          </a:p>
        </p:txBody>
      </p:sp>
    </p:spTree>
    <p:extLst>
      <p:ext uri="{BB962C8B-B14F-4D97-AF65-F5344CB8AC3E}">
        <p14:creationId xmlns:p14="http://schemas.microsoft.com/office/powerpoint/2010/main" val="2597447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D63D3B-C1CD-7445-AE13-535D313AF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4B0219-B24C-E947-8706-929CA3C7475A}"/>
              </a:ext>
            </a:extLst>
          </p:cNvPr>
          <p:cNvSpPr txBox="1"/>
          <p:nvPr/>
        </p:nvSpPr>
        <p:spPr>
          <a:xfrm>
            <a:off x="-42730" y="5287519"/>
            <a:ext cx="1576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Christ Carrying the Cross, 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Eustache Le Sueur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c.1651</a:t>
            </a:r>
          </a:p>
        </p:txBody>
      </p:sp>
    </p:spTree>
    <p:extLst>
      <p:ext uri="{BB962C8B-B14F-4D97-AF65-F5344CB8AC3E}">
        <p14:creationId xmlns:p14="http://schemas.microsoft.com/office/powerpoint/2010/main" val="1644311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BDEE5F-1116-B14D-8D50-1EF7A3D76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3AEF9E-2497-CA46-AB10-CFDCFA2B86F7}"/>
              </a:ext>
            </a:extLst>
          </p:cNvPr>
          <p:cNvSpPr txBox="1"/>
          <p:nvPr/>
        </p:nvSpPr>
        <p:spPr>
          <a:xfrm>
            <a:off x="-17092" y="5278973"/>
            <a:ext cx="2000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Descent from the Cross (center panel)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Peter Paul Rubens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1612-1614</a:t>
            </a:r>
          </a:p>
        </p:txBody>
      </p:sp>
    </p:spTree>
    <p:extLst>
      <p:ext uri="{BB962C8B-B14F-4D97-AF65-F5344CB8AC3E}">
        <p14:creationId xmlns:p14="http://schemas.microsoft.com/office/powerpoint/2010/main" val="2097088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1C9542-4C7C-DD4D-AB5B-AED408DBE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1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921E85-B43C-2B4C-843C-883F9BC0B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891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AAA704-D5DC-C84A-B3A6-F6E719134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0011BB-CFA6-6A45-A779-6031629CBAE6}"/>
              </a:ext>
            </a:extLst>
          </p:cNvPr>
          <p:cNvSpPr txBox="1"/>
          <p:nvPr/>
        </p:nvSpPr>
        <p:spPr>
          <a:xfrm>
            <a:off x="-17092" y="5278973"/>
            <a:ext cx="1394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The Resurrection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Carl Heinrich Bloch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1873</a:t>
            </a:r>
          </a:p>
        </p:txBody>
      </p:sp>
    </p:spTree>
    <p:extLst>
      <p:ext uri="{BB962C8B-B14F-4D97-AF65-F5344CB8AC3E}">
        <p14:creationId xmlns:p14="http://schemas.microsoft.com/office/powerpoint/2010/main" val="8798767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8394B4-A595-9F49-967F-062C13F80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2F40F3-001B-B643-B50E-AB0B7DCCEF2C}"/>
              </a:ext>
            </a:extLst>
          </p:cNvPr>
          <p:cNvSpPr txBox="1"/>
          <p:nvPr/>
        </p:nvSpPr>
        <p:spPr>
          <a:xfrm>
            <a:off x="-17092" y="5278973"/>
            <a:ext cx="1435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The Ascension of Christ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Garofalo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1510-1520</a:t>
            </a:r>
          </a:p>
        </p:txBody>
      </p:sp>
    </p:spTree>
    <p:extLst>
      <p:ext uri="{BB962C8B-B14F-4D97-AF65-F5344CB8AC3E}">
        <p14:creationId xmlns:p14="http://schemas.microsoft.com/office/powerpoint/2010/main" val="27470293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4F5C83-C3F6-6B43-A0AD-71AF53CEBEA4}"/>
              </a:ext>
            </a:extLst>
          </p:cNvPr>
          <p:cNvSpPr txBox="1"/>
          <p:nvPr/>
        </p:nvSpPr>
        <p:spPr>
          <a:xfrm>
            <a:off x="0" y="5533740"/>
            <a:ext cx="25875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Pentecost </a:t>
            </a:r>
            <a:r>
              <a:rPr lang="en-US" sz="800" dirty="0">
                <a:latin typeface="Palatino" pitchFamily="2" charset="77"/>
                <a:ea typeface="Palatino" pitchFamily="2" charset="77"/>
              </a:rPr>
              <a:t>— Artist: Jean II </a:t>
            </a:r>
            <a:r>
              <a:rPr lang="en-US" sz="800" dirty="0" err="1">
                <a:latin typeface="Palatino" pitchFamily="2" charset="77"/>
                <a:ea typeface="Palatino" pitchFamily="2" charset="77"/>
              </a:rPr>
              <a:t>Restout</a:t>
            </a:r>
            <a:r>
              <a:rPr lang="en-US" sz="800" dirty="0">
                <a:latin typeface="Palatino" pitchFamily="2" charset="77"/>
                <a:ea typeface="Palatino" pitchFamily="2" charset="77"/>
              </a:rPr>
              <a:t> — Year: 1732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30A8A8-3EBB-D541-B025-A24BA5950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C101B9-3702-EF47-8C6E-9B27DDFD5498}"/>
              </a:ext>
            </a:extLst>
          </p:cNvPr>
          <p:cNvSpPr txBox="1"/>
          <p:nvPr/>
        </p:nvSpPr>
        <p:spPr>
          <a:xfrm>
            <a:off x="-17092" y="5278973"/>
            <a:ext cx="170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The Descent of the Holy Ghost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Titian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1545</a:t>
            </a:r>
          </a:p>
        </p:txBody>
      </p:sp>
    </p:spTree>
    <p:extLst>
      <p:ext uri="{BB962C8B-B14F-4D97-AF65-F5344CB8AC3E}">
        <p14:creationId xmlns:p14="http://schemas.microsoft.com/office/powerpoint/2010/main" val="63151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B28844-52EE-0A41-9420-2F400810B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BFC4B5-75CA-4E4F-98F1-9140C7FE0B2D}"/>
              </a:ext>
            </a:extLst>
          </p:cNvPr>
          <p:cNvSpPr txBox="1"/>
          <p:nvPr/>
        </p:nvSpPr>
        <p:spPr>
          <a:xfrm>
            <a:off x="-17092" y="5278973"/>
            <a:ext cx="1532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Assumption of the Virgin 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</a:t>
            </a:r>
            <a:r>
              <a:rPr lang="en-US" sz="800" dirty="0" err="1">
                <a:latin typeface="Palatino" pitchFamily="2" charset="77"/>
                <a:ea typeface="Palatino" pitchFamily="2" charset="77"/>
              </a:rPr>
              <a:t>Annibale</a:t>
            </a:r>
            <a:r>
              <a:rPr lang="en-US" sz="800" dirty="0">
                <a:latin typeface="Palatino" pitchFamily="2" charset="77"/>
                <a:ea typeface="Palatino" pitchFamily="2" charset="77"/>
              </a:rPr>
              <a:t> Carracci 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1590</a:t>
            </a:r>
          </a:p>
        </p:txBody>
      </p:sp>
    </p:spTree>
    <p:extLst>
      <p:ext uri="{BB962C8B-B14F-4D97-AF65-F5344CB8AC3E}">
        <p14:creationId xmlns:p14="http://schemas.microsoft.com/office/powerpoint/2010/main" val="2647229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C298ED-518A-AA46-906F-EE1859851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A7D799-BB77-1246-8EA2-26431853D7AB}"/>
              </a:ext>
            </a:extLst>
          </p:cNvPr>
          <p:cNvSpPr txBox="1"/>
          <p:nvPr/>
        </p:nvSpPr>
        <p:spPr>
          <a:xfrm>
            <a:off x="-17092" y="5278973"/>
            <a:ext cx="1516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Coronation of the Virgin, 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</a:t>
            </a:r>
            <a:r>
              <a:rPr lang="en-US" sz="800" dirty="0" err="1">
                <a:latin typeface="Palatino" pitchFamily="2" charset="77"/>
                <a:ea typeface="Palatino" pitchFamily="2" charset="77"/>
              </a:rPr>
              <a:t>Cima</a:t>
            </a:r>
            <a:r>
              <a:rPr lang="en-US" sz="800" dirty="0">
                <a:latin typeface="Palatino" pitchFamily="2" charset="77"/>
                <a:ea typeface="Palatino" pitchFamily="2" charset="77"/>
              </a:rPr>
              <a:t> da Conegliano 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Date Unknown</a:t>
            </a:r>
          </a:p>
        </p:txBody>
      </p:sp>
    </p:spTree>
    <p:extLst>
      <p:ext uri="{BB962C8B-B14F-4D97-AF65-F5344CB8AC3E}">
        <p14:creationId xmlns:p14="http://schemas.microsoft.com/office/powerpoint/2010/main" val="36332195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FD7FD4-14C0-304D-AF5C-35B176131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43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E20BF6-7DE6-704F-8148-8946F498A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34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607A16-66FE-AC44-8CAD-ECAF93796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7E0198-4553-E547-AB1C-26F6D1DEBB6C}"/>
              </a:ext>
            </a:extLst>
          </p:cNvPr>
          <p:cNvSpPr txBox="1"/>
          <p:nvPr/>
        </p:nvSpPr>
        <p:spPr>
          <a:xfrm>
            <a:off x="0" y="5253335"/>
            <a:ext cx="1627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Annunciation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Philippe de </a:t>
            </a:r>
            <a:r>
              <a:rPr lang="en-US" sz="800" dirty="0" err="1">
                <a:latin typeface="Palatino" pitchFamily="2" charset="77"/>
                <a:ea typeface="Palatino" pitchFamily="2" charset="77"/>
              </a:rPr>
              <a:t>Champaigne</a:t>
            </a:r>
            <a:endParaRPr lang="en-US" sz="800" dirty="0">
              <a:latin typeface="Palatino" pitchFamily="2" charset="77"/>
              <a:ea typeface="Palatino" pitchFamily="2" charset="77"/>
            </a:endParaRP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1644</a:t>
            </a:r>
          </a:p>
        </p:txBody>
      </p:sp>
    </p:spTree>
    <p:extLst>
      <p:ext uri="{BB962C8B-B14F-4D97-AF65-F5344CB8AC3E}">
        <p14:creationId xmlns:p14="http://schemas.microsoft.com/office/powerpoint/2010/main" val="3827704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5DFCD0-6627-D143-9CBB-2DC02CD83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58BE37-465D-194C-BC70-58CAE5783D46}"/>
              </a:ext>
            </a:extLst>
          </p:cNvPr>
          <p:cNvSpPr txBox="1"/>
          <p:nvPr/>
        </p:nvSpPr>
        <p:spPr>
          <a:xfrm>
            <a:off x="0" y="5253335"/>
            <a:ext cx="1539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The Visitation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Domenico Ghirlandaio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1491</a:t>
            </a:r>
          </a:p>
        </p:txBody>
      </p:sp>
    </p:spTree>
    <p:extLst>
      <p:ext uri="{BB962C8B-B14F-4D97-AF65-F5344CB8AC3E}">
        <p14:creationId xmlns:p14="http://schemas.microsoft.com/office/powerpoint/2010/main" val="1069016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3CE9E2-A7D8-4B46-B25C-1F05218DD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C25902-8D7B-7D42-BECC-5DA83B6722DE}"/>
              </a:ext>
            </a:extLst>
          </p:cNvPr>
          <p:cNvSpPr txBox="1"/>
          <p:nvPr/>
        </p:nvSpPr>
        <p:spPr>
          <a:xfrm>
            <a:off x="0" y="5253335"/>
            <a:ext cx="1657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Nativity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Giovanni Battista Tiepolo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1732</a:t>
            </a:r>
          </a:p>
        </p:txBody>
      </p:sp>
    </p:spTree>
    <p:extLst>
      <p:ext uri="{BB962C8B-B14F-4D97-AF65-F5344CB8AC3E}">
        <p14:creationId xmlns:p14="http://schemas.microsoft.com/office/powerpoint/2010/main" val="251328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788EF8-8C7B-8B48-A68B-5FE70D6AE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A7D54F-0538-4B48-9E33-AB0A83F72B40}"/>
              </a:ext>
            </a:extLst>
          </p:cNvPr>
          <p:cNvSpPr txBox="1"/>
          <p:nvPr/>
        </p:nvSpPr>
        <p:spPr>
          <a:xfrm>
            <a:off x="0" y="5253335"/>
            <a:ext cx="1558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Presentation in the Temple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Simon </a:t>
            </a:r>
            <a:r>
              <a:rPr lang="en-US" sz="800" dirty="0" err="1">
                <a:latin typeface="Palatino" pitchFamily="2" charset="77"/>
                <a:ea typeface="Palatino" pitchFamily="2" charset="77"/>
              </a:rPr>
              <a:t>Vouet</a:t>
            </a:r>
            <a:endParaRPr lang="en-US" sz="800" dirty="0">
              <a:latin typeface="Palatino" pitchFamily="2" charset="77"/>
              <a:ea typeface="Palatino" pitchFamily="2" charset="77"/>
            </a:endParaRP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1640-1641</a:t>
            </a:r>
          </a:p>
        </p:txBody>
      </p:sp>
    </p:spTree>
    <p:extLst>
      <p:ext uri="{BB962C8B-B14F-4D97-AF65-F5344CB8AC3E}">
        <p14:creationId xmlns:p14="http://schemas.microsoft.com/office/powerpoint/2010/main" val="4005663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DC6E70-7E9D-0244-90F3-8F7697742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9428D4-2BAC-1C4A-92BD-F02E9E8F24C4}"/>
              </a:ext>
            </a:extLst>
          </p:cNvPr>
          <p:cNvSpPr txBox="1"/>
          <p:nvPr/>
        </p:nvSpPr>
        <p:spPr>
          <a:xfrm>
            <a:off x="4800600" y="5499556"/>
            <a:ext cx="42331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The Finding of the </a:t>
            </a:r>
            <a:r>
              <a:rPr lang="en-US" sz="800" i="1" dirty="0" err="1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Saviour</a:t>
            </a:r>
            <a:r>
              <a:rPr lang="en-US" sz="800" i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 in the Temple </a:t>
            </a:r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—</a:t>
            </a:r>
            <a:r>
              <a:rPr lang="en-US" sz="800" i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Artist: William Holman Hunt — Year: 1860</a:t>
            </a:r>
          </a:p>
        </p:txBody>
      </p:sp>
    </p:spTree>
    <p:extLst>
      <p:ext uri="{BB962C8B-B14F-4D97-AF65-F5344CB8AC3E}">
        <p14:creationId xmlns:p14="http://schemas.microsoft.com/office/powerpoint/2010/main" val="3802991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27BCFF-CA58-9647-A5E3-CD9AF250C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35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77FCDF-0193-1744-B276-7DA042106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9F357C-8EB0-E642-BDFB-6BDDE9E25CAD}"/>
              </a:ext>
            </a:extLst>
          </p:cNvPr>
          <p:cNvSpPr txBox="1"/>
          <p:nvPr/>
        </p:nvSpPr>
        <p:spPr>
          <a:xfrm>
            <a:off x="0" y="5253335"/>
            <a:ext cx="1721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Baptism of Christ 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Bartolomé Esteban Murillo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1655</a:t>
            </a:r>
          </a:p>
        </p:txBody>
      </p:sp>
    </p:spTree>
    <p:extLst>
      <p:ext uri="{BB962C8B-B14F-4D97-AF65-F5344CB8AC3E}">
        <p14:creationId xmlns:p14="http://schemas.microsoft.com/office/powerpoint/2010/main" val="2811420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2366</TotalTime>
  <Words>297</Words>
  <Application>Microsoft Macintosh PowerPoint</Application>
  <PresentationFormat>On-screen Show (16:10)</PresentationFormat>
  <Paragraphs>57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Palatino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Nathan Carr</dc:creator>
  <cp:lastModifiedBy>Nathan Carr</cp:lastModifiedBy>
  <cp:revision>19</cp:revision>
  <cp:lastPrinted>2019-10-03T00:50:44Z</cp:lastPrinted>
  <dcterms:created xsi:type="dcterms:W3CDTF">2019-10-01T10:41:38Z</dcterms:created>
  <dcterms:modified xsi:type="dcterms:W3CDTF">2019-10-12T20:04:32Z</dcterms:modified>
</cp:coreProperties>
</file>